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Source Code Pro"/>
      <p:regular r:id="rId23"/>
      <p:bold r:id="rId24"/>
      <p:italic r:id="rId25"/>
      <p:boldItalic r:id="rId26"/>
    </p:embeddedFont>
    <p:embeddedFont>
      <p:font typeface="Open Sans SemiBold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SourceCodePro-bold.fntdata"/><Relationship Id="rId23" Type="http://schemas.openxmlformats.org/officeDocument/2006/relationships/font" Target="fonts/SourceCode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boldItalic.fntdata"/><Relationship Id="rId25" Type="http://schemas.openxmlformats.org/officeDocument/2006/relationships/font" Target="fonts/SourceCodePro-italic.fntdata"/><Relationship Id="rId28" Type="http://schemas.openxmlformats.org/officeDocument/2006/relationships/font" Target="fonts/OpenSansSemiBold-bold.fntdata"/><Relationship Id="rId27" Type="http://schemas.openxmlformats.org/officeDocument/2006/relationships/font" Target="fonts/OpenSans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SemiBol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OpenSansSemiBold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ortail.beluga.calculquebec.ca/secure/jobstats/ghungbt/40081871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 including questions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8ae1b5236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78ae1b523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8ae1b5236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78ae1b5236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78ae1b5236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78ae1b523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78ae1b5236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78ae1b5236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8ae1b5236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8ae1b5236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78ae1b523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78ae1b523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7a69994b9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7a69994b9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8664887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98664887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8ae1b523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8ae1b523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https://portail.beluga.calculquebec.ca/secure/jobstats/ghungbt/40081871/</a:t>
            </a:r>
            <a:r>
              <a:rPr lang="en"/>
              <a:t> or any other jobs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8664887d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8664887d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8ae1b523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8ae1b523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a69994b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7a69994b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8ae1b523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78ae1b523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8ae1b523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8ae1b523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8ae1b523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78ae1b523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8ae1b5236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8ae1b5236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mière diapo">
  <p:cSld name="Diapositive de titre_1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7;p2"/>
          <p:cNvCxnSpPr/>
          <p:nvPr/>
        </p:nvCxnSpPr>
        <p:spPr>
          <a:xfrm>
            <a:off x="4124739" y="2571742"/>
            <a:ext cx="894600" cy="0"/>
          </a:xfrm>
          <a:prstGeom prst="straightConnector1">
            <a:avLst/>
          </a:prstGeom>
          <a:noFill/>
          <a:ln cap="flat" cmpd="sng" w="28575">
            <a:solidFill>
              <a:srgbClr val="6095C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" name="Google Shape;8;p2"/>
          <p:cNvSpPr txBox="1"/>
          <p:nvPr>
            <p:ph type="title"/>
          </p:nvPr>
        </p:nvSpPr>
        <p:spPr>
          <a:xfrm>
            <a:off x="1307600" y="3020325"/>
            <a:ext cx="65289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3000"/>
              <a:buFont typeface="Open Sans"/>
              <a:buNone/>
              <a:defRPr b="1" sz="30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1400"/>
              <a:buFont typeface="Open Sans"/>
              <a:buNone/>
              <a:defRPr b="1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1400"/>
              <a:buFont typeface="Open Sans"/>
              <a:buNone/>
              <a:defRPr b="1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1400"/>
              <a:buFont typeface="Open Sans"/>
              <a:buNone/>
              <a:defRPr b="1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1400"/>
              <a:buFont typeface="Open Sans"/>
              <a:buNone/>
              <a:defRPr b="1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1400"/>
              <a:buFont typeface="Open Sans"/>
              <a:buNone/>
              <a:defRPr b="1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1400"/>
              <a:buFont typeface="Open Sans"/>
              <a:buNone/>
              <a:defRPr b="1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1400"/>
              <a:buFont typeface="Open Sans"/>
              <a:buNone/>
              <a:defRPr b="1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1400"/>
              <a:buFont typeface="Open Sans"/>
              <a:buNone/>
              <a:defRPr b="1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3950" y="1035747"/>
            <a:ext cx="2276100" cy="10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 title="Date"/>
          <p:cNvSpPr txBox="1"/>
          <p:nvPr>
            <p:ph idx="2" type="title"/>
          </p:nvPr>
        </p:nvSpPr>
        <p:spPr>
          <a:xfrm>
            <a:off x="1307600" y="4620450"/>
            <a:ext cx="65289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800"/>
              <a:buFont typeface="Open Sans"/>
              <a:buNone/>
              <a:defRPr sz="8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800"/>
              <a:buFont typeface="Open Sans"/>
              <a:buNone/>
              <a:defRPr sz="8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800"/>
              <a:buFont typeface="Open Sans"/>
              <a:buNone/>
              <a:defRPr sz="8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800"/>
              <a:buFont typeface="Open Sans"/>
              <a:buNone/>
              <a:defRPr sz="8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800"/>
              <a:buFont typeface="Open Sans"/>
              <a:buNone/>
              <a:defRPr sz="8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800"/>
              <a:buFont typeface="Open Sans"/>
              <a:buNone/>
              <a:defRPr sz="8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800"/>
              <a:buFont typeface="Open Sans"/>
              <a:buNone/>
              <a:defRPr sz="8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800"/>
              <a:buFont typeface="Open Sans"/>
              <a:buNone/>
              <a:defRPr sz="8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800"/>
              <a:buFont typeface="Open Sans"/>
              <a:buNone/>
              <a:defRPr sz="8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 contenu foncé 3">
  <p:cSld name="Fond bleu_1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3D5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65575" y="122979"/>
            <a:ext cx="382576" cy="18319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1"/>
          <p:cNvSpPr txBox="1"/>
          <p:nvPr/>
        </p:nvSpPr>
        <p:spPr>
          <a:xfrm>
            <a:off x="8665576" y="4897099"/>
            <a:ext cx="414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8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8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3" name="Google Shape;93;p11"/>
          <p:cNvSpPr txBox="1"/>
          <p:nvPr>
            <p:ph type="title"/>
          </p:nvPr>
        </p:nvSpPr>
        <p:spPr>
          <a:xfrm>
            <a:off x="487025" y="962525"/>
            <a:ext cx="24900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4" name="Google Shape;94;p11"/>
          <p:cNvSpPr txBox="1"/>
          <p:nvPr>
            <p:ph idx="1" type="subTitle"/>
          </p:nvPr>
        </p:nvSpPr>
        <p:spPr>
          <a:xfrm>
            <a:off x="3945100" y="962525"/>
            <a:ext cx="23664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b="1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1"/>
          <p:cNvSpPr txBox="1"/>
          <p:nvPr>
            <p:ph idx="2" type="body"/>
          </p:nvPr>
        </p:nvSpPr>
        <p:spPr>
          <a:xfrm>
            <a:off x="3945175" y="1845850"/>
            <a:ext cx="2366400" cy="28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●"/>
              <a:defRPr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○"/>
              <a:defRPr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●"/>
              <a:defRPr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○"/>
              <a:defRPr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■"/>
              <a:defRPr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●"/>
              <a:defRPr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○"/>
              <a:defRPr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■"/>
              <a:defRPr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6" name="Google Shape;96;p11"/>
          <p:cNvSpPr/>
          <p:nvPr>
            <p:ph idx="3" type="pic"/>
          </p:nvPr>
        </p:nvSpPr>
        <p:spPr>
          <a:xfrm>
            <a:off x="6585725" y="962525"/>
            <a:ext cx="1969500" cy="31662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7" name="Google Shape;97;p11"/>
          <p:cNvCxnSpPr/>
          <p:nvPr/>
        </p:nvCxnSpPr>
        <p:spPr>
          <a:xfrm>
            <a:off x="3419500" y="519250"/>
            <a:ext cx="0" cy="416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1"/>
          <p:cNvSpPr txBox="1"/>
          <p:nvPr>
            <p:ph idx="4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 vierge 1">
  <p:cSld name="Contenu_fond gris + 1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/>
          <p:nvPr>
            <p:ph idx="2" type="pic"/>
          </p:nvPr>
        </p:nvSpPr>
        <p:spPr>
          <a:xfrm>
            <a:off x="2229000" y="487600"/>
            <a:ext cx="6366000" cy="41223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2"/>
          <p:cNvSpPr txBox="1"/>
          <p:nvPr/>
        </p:nvSpPr>
        <p:spPr>
          <a:xfrm>
            <a:off x="8665576" y="4897099"/>
            <a:ext cx="414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800">
                <a:solidFill>
                  <a:srgbClr val="17282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800">
              <a:solidFill>
                <a:srgbClr val="17282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02" name="Google Shape;10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5587" y="121488"/>
            <a:ext cx="385354" cy="1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 txBox="1"/>
          <p:nvPr>
            <p:ph type="title"/>
          </p:nvPr>
        </p:nvSpPr>
        <p:spPr>
          <a:xfrm>
            <a:off x="487025" y="962525"/>
            <a:ext cx="24900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" name="Google Shape;104;p12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pos="346">
          <p15:clr>
            <a:srgbClr val="FBAE40"/>
          </p15:clr>
        </p15:guide>
        <p15:guide id="3" pos="5414">
          <p15:clr>
            <a:srgbClr val="FBAE40"/>
          </p15:clr>
        </p15:guide>
        <p15:guide id="4" pos="805">
          <p15:clr>
            <a:srgbClr val="FBAE40"/>
          </p15:clr>
        </p15:guide>
        <p15:guide id="5" pos="873">
          <p15:clr>
            <a:srgbClr val="FBAE40"/>
          </p15:clr>
        </p15:guide>
        <p15:guide id="6" pos="1485">
          <p15:clr>
            <a:srgbClr val="FBAE40"/>
          </p15:clr>
        </p15:guide>
        <p15:guide id="7" pos="1553">
          <p15:clr>
            <a:srgbClr val="FBAE40"/>
          </p15:clr>
        </p15:guide>
        <p15:guide id="8" pos="2149">
          <p15:clr>
            <a:srgbClr val="FBAE40"/>
          </p15:clr>
        </p15:guide>
        <p15:guide id="9" pos="2216">
          <p15:clr>
            <a:srgbClr val="FBAE40"/>
          </p15:clr>
        </p15:guide>
        <p15:guide id="10" pos="2812">
          <p15:clr>
            <a:srgbClr val="FBAE40"/>
          </p15:clr>
        </p15:guide>
        <p15:guide id="11" pos="3475">
          <p15:clr>
            <a:srgbClr val="FBAE40"/>
          </p15:clr>
        </p15:guide>
        <p15:guide id="12" pos="3544">
          <p15:clr>
            <a:srgbClr val="FBAE40"/>
          </p15:clr>
        </p15:guide>
        <p15:guide id="13" pos="4156">
          <p15:clr>
            <a:srgbClr val="FBAE40"/>
          </p15:clr>
        </p15:guide>
        <p15:guide id="14" pos="4224">
          <p15:clr>
            <a:srgbClr val="FBAE40"/>
          </p15:clr>
        </p15:guide>
        <p15:guide id="15" pos="4819">
          <p15:clr>
            <a:srgbClr val="FBAE40"/>
          </p15:clr>
        </p15:guide>
        <p15:guide id="16" pos="4887">
          <p15:clr>
            <a:srgbClr val="FBAE40"/>
          </p15:clr>
        </p15:guide>
        <p15:guide id="17" orient="horz" pos="1620">
          <p15:clr>
            <a:srgbClr val="FBAE40"/>
          </p15:clr>
        </p15:guide>
        <p15:guide id="18" orient="horz" pos="242">
          <p15:clr>
            <a:srgbClr val="FBAE40"/>
          </p15:clr>
        </p15:guide>
        <p15:guide id="19" orient="horz" pos="306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 vierge 2">
  <p:cSld name="Contenu_fond gris + 1 photo_3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/>
        </p:nvSpPr>
        <p:spPr>
          <a:xfrm>
            <a:off x="8665576" y="4897099"/>
            <a:ext cx="414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800">
                <a:solidFill>
                  <a:srgbClr val="17282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800">
              <a:solidFill>
                <a:srgbClr val="17282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5587" y="121488"/>
            <a:ext cx="385354" cy="1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pos="346">
          <p15:clr>
            <a:srgbClr val="FBAE40"/>
          </p15:clr>
        </p15:guide>
        <p15:guide id="3" pos="5414">
          <p15:clr>
            <a:srgbClr val="FBAE40"/>
          </p15:clr>
        </p15:guide>
        <p15:guide id="4" pos="805">
          <p15:clr>
            <a:srgbClr val="FBAE40"/>
          </p15:clr>
        </p15:guide>
        <p15:guide id="5" pos="873">
          <p15:clr>
            <a:srgbClr val="FBAE40"/>
          </p15:clr>
        </p15:guide>
        <p15:guide id="6" pos="1485">
          <p15:clr>
            <a:srgbClr val="FBAE40"/>
          </p15:clr>
        </p15:guide>
        <p15:guide id="7" pos="1553">
          <p15:clr>
            <a:srgbClr val="FBAE40"/>
          </p15:clr>
        </p15:guide>
        <p15:guide id="8" pos="2149">
          <p15:clr>
            <a:srgbClr val="FBAE40"/>
          </p15:clr>
        </p15:guide>
        <p15:guide id="9" pos="2216">
          <p15:clr>
            <a:srgbClr val="FBAE40"/>
          </p15:clr>
        </p15:guide>
        <p15:guide id="10" pos="2812">
          <p15:clr>
            <a:srgbClr val="FBAE40"/>
          </p15:clr>
        </p15:guide>
        <p15:guide id="11" pos="3475">
          <p15:clr>
            <a:srgbClr val="FBAE40"/>
          </p15:clr>
        </p15:guide>
        <p15:guide id="12" pos="3544">
          <p15:clr>
            <a:srgbClr val="FBAE40"/>
          </p15:clr>
        </p15:guide>
        <p15:guide id="13" pos="4156">
          <p15:clr>
            <a:srgbClr val="FBAE40"/>
          </p15:clr>
        </p15:guide>
        <p15:guide id="14" pos="4224">
          <p15:clr>
            <a:srgbClr val="FBAE40"/>
          </p15:clr>
        </p15:guide>
        <p15:guide id="15" pos="4819">
          <p15:clr>
            <a:srgbClr val="FBAE40"/>
          </p15:clr>
        </p15:guide>
        <p15:guide id="16" pos="4887">
          <p15:clr>
            <a:srgbClr val="FBAE40"/>
          </p15:clr>
        </p15:guide>
        <p15:guide id="17" orient="horz" pos="1620">
          <p15:clr>
            <a:srgbClr val="FBAE40"/>
          </p15:clr>
        </p15:guide>
        <p15:guide id="18" orient="horz" pos="242">
          <p15:clr>
            <a:srgbClr val="FBAE40"/>
          </p15:clr>
        </p15:guide>
        <p15:guide id="19" orient="horz" pos="306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 vierge 3">
  <p:cSld name="Contenu_fond gris + 1 photo_3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/>
        </p:nvSpPr>
        <p:spPr>
          <a:xfrm>
            <a:off x="8665576" y="4897099"/>
            <a:ext cx="414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800">
                <a:solidFill>
                  <a:srgbClr val="17282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800">
              <a:solidFill>
                <a:srgbClr val="17282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5587" y="121488"/>
            <a:ext cx="385354" cy="1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pos="346">
          <p15:clr>
            <a:srgbClr val="FBAE40"/>
          </p15:clr>
        </p15:guide>
        <p15:guide id="3" pos="5414">
          <p15:clr>
            <a:srgbClr val="FBAE40"/>
          </p15:clr>
        </p15:guide>
        <p15:guide id="4" pos="805">
          <p15:clr>
            <a:srgbClr val="FBAE40"/>
          </p15:clr>
        </p15:guide>
        <p15:guide id="5" pos="873">
          <p15:clr>
            <a:srgbClr val="FBAE40"/>
          </p15:clr>
        </p15:guide>
        <p15:guide id="6" pos="1485">
          <p15:clr>
            <a:srgbClr val="FBAE40"/>
          </p15:clr>
        </p15:guide>
        <p15:guide id="7" pos="1553">
          <p15:clr>
            <a:srgbClr val="FBAE40"/>
          </p15:clr>
        </p15:guide>
        <p15:guide id="8" pos="2149">
          <p15:clr>
            <a:srgbClr val="FBAE40"/>
          </p15:clr>
        </p15:guide>
        <p15:guide id="9" pos="2216">
          <p15:clr>
            <a:srgbClr val="FBAE40"/>
          </p15:clr>
        </p15:guide>
        <p15:guide id="10" pos="2812">
          <p15:clr>
            <a:srgbClr val="FBAE40"/>
          </p15:clr>
        </p15:guide>
        <p15:guide id="11" pos="3475">
          <p15:clr>
            <a:srgbClr val="FBAE40"/>
          </p15:clr>
        </p15:guide>
        <p15:guide id="12" pos="3544">
          <p15:clr>
            <a:srgbClr val="FBAE40"/>
          </p15:clr>
        </p15:guide>
        <p15:guide id="13" pos="4156">
          <p15:clr>
            <a:srgbClr val="FBAE40"/>
          </p15:clr>
        </p15:guide>
        <p15:guide id="14" pos="4224">
          <p15:clr>
            <a:srgbClr val="FBAE40"/>
          </p15:clr>
        </p15:guide>
        <p15:guide id="15" pos="4819">
          <p15:clr>
            <a:srgbClr val="FBAE40"/>
          </p15:clr>
        </p15:guide>
        <p15:guide id="16" pos="4887">
          <p15:clr>
            <a:srgbClr val="FBAE40"/>
          </p15:clr>
        </p15:guide>
        <p15:guide id="17" orient="horz" pos="1620">
          <p15:clr>
            <a:srgbClr val="FBAE40"/>
          </p15:clr>
        </p15:guide>
        <p15:guide id="18" orient="horz" pos="242">
          <p15:clr>
            <a:srgbClr val="FBAE40"/>
          </p15:clr>
        </p15:guide>
        <p15:guide id="19" orient="horz" pos="306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 vierge code 1">
  <p:cSld name="Contenu_fond gris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/>
        </p:nvSpPr>
        <p:spPr>
          <a:xfrm>
            <a:off x="8665576" y="4897099"/>
            <a:ext cx="414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800">
                <a:solidFill>
                  <a:srgbClr val="17282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800">
              <a:solidFill>
                <a:srgbClr val="17282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5587" y="121488"/>
            <a:ext cx="385354" cy="1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>
            <p:ph idx="1" type="body"/>
          </p:nvPr>
        </p:nvSpPr>
        <p:spPr>
          <a:xfrm>
            <a:off x="532475" y="1629350"/>
            <a:ext cx="77217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400"/>
              <a:buFont typeface="Source Code Pro"/>
              <a:buChar char="●"/>
              <a:defRPr>
                <a:solidFill>
                  <a:srgbClr val="17282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400"/>
              <a:buFont typeface="Source Code Pro"/>
              <a:buChar char="○"/>
              <a:defRPr>
                <a:solidFill>
                  <a:srgbClr val="17282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400"/>
              <a:buFont typeface="Source Code Pro"/>
              <a:buChar char="■"/>
              <a:defRPr>
                <a:solidFill>
                  <a:srgbClr val="17282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400"/>
              <a:buFont typeface="Source Code Pro"/>
              <a:buChar char="●"/>
              <a:defRPr>
                <a:solidFill>
                  <a:srgbClr val="17282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400"/>
              <a:buFont typeface="Source Code Pro"/>
              <a:buChar char="○"/>
              <a:defRPr>
                <a:solidFill>
                  <a:srgbClr val="17282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400"/>
              <a:buFont typeface="Source Code Pro"/>
              <a:buChar char="■"/>
              <a:defRPr>
                <a:solidFill>
                  <a:srgbClr val="17282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400"/>
              <a:buFont typeface="Source Code Pro"/>
              <a:buChar char="●"/>
              <a:defRPr>
                <a:solidFill>
                  <a:srgbClr val="17282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400"/>
              <a:buFont typeface="Source Code Pro"/>
              <a:buChar char="○"/>
              <a:defRPr>
                <a:solidFill>
                  <a:srgbClr val="17282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400"/>
              <a:buFont typeface="Source Code Pro"/>
              <a:buChar char="■"/>
              <a:defRPr>
                <a:solidFill>
                  <a:srgbClr val="17282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type="title"/>
          </p:nvPr>
        </p:nvSpPr>
        <p:spPr>
          <a:xfrm>
            <a:off x="487025" y="435000"/>
            <a:ext cx="77217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2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pos="346">
          <p15:clr>
            <a:srgbClr val="FBAE40"/>
          </p15:clr>
        </p15:guide>
        <p15:guide id="3" pos="5414">
          <p15:clr>
            <a:srgbClr val="FBAE40"/>
          </p15:clr>
        </p15:guide>
        <p15:guide id="4" pos="805">
          <p15:clr>
            <a:srgbClr val="FBAE40"/>
          </p15:clr>
        </p15:guide>
        <p15:guide id="5" pos="873">
          <p15:clr>
            <a:srgbClr val="FBAE40"/>
          </p15:clr>
        </p15:guide>
        <p15:guide id="6" pos="1485">
          <p15:clr>
            <a:srgbClr val="FBAE40"/>
          </p15:clr>
        </p15:guide>
        <p15:guide id="7" pos="1553">
          <p15:clr>
            <a:srgbClr val="FBAE40"/>
          </p15:clr>
        </p15:guide>
        <p15:guide id="8" pos="2149">
          <p15:clr>
            <a:srgbClr val="FBAE40"/>
          </p15:clr>
        </p15:guide>
        <p15:guide id="9" pos="2216">
          <p15:clr>
            <a:srgbClr val="FBAE40"/>
          </p15:clr>
        </p15:guide>
        <p15:guide id="10" pos="2812">
          <p15:clr>
            <a:srgbClr val="FBAE40"/>
          </p15:clr>
        </p15:guide>
        <p15:guide id="11" pos="3475">
          <p15:clr>
            <a:srgbClr val="FBAE40"/>
          </p15:clr>
        </p15:guide>
        <p15:guide id="12" pos="3544">
          <p15:clr>
            <a:srgbClr val="FBAE40"/>
          </p15:clr>
        </p15:guide>
        <p15:guide id="13" pos="4156">
          <p15:clr>
            <a:srgbClr val="FBAE40"/>
          </p15:clr>
        </p15:guide>
        <p15:guide id="14" pos="4224">
          <p15:clr>
            <a:srgbClr val="FBAE40"/>
          </p15:clr>
        </p15:guide>
        <p15:guide id="15" pos="4819">
          <p15:clr>
            <a:srgbClr val="FBAE40"/>
          </p15:clr>
        </p15:guide>
        <p15:guide id="16" pos="4887">
          <p15:clr>
            <a:srgbClr val="FBAE40"/>
          </p15:clr>
        </p15:guide>
        <p15:guide id="17" orient="horz" pos="1620">
          <p15:clr>
            <a:srgbClr val="FBAE40"/>
          </p15:clr>
        </p15:guide>
        <p15:guide id="18" orient="horz" pos="242">
          <p15:clr>
            <a:srgbClr val="FBAE40"/>
          </p15:clr>
        </p15:guide>
        <p15:guide id="19" orient="horz" pos="306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 vierge code 2">
  <p:cSld name="Contenu_fond gris_1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/>
          <p:nvPr/>
        </p:nvSpPr>
        <p:spPr>
          <a:xfrm>
            <a:off x="548850" y="1051350"/>
            <a:ext cx="8046300" cy="3576600"/>
          </a:xfrm>
          <a:prstGeom prst="rect">
            <a:avLst/>
          </a:prstGeom>
          <a:solidFill>
            <a:srgbClr val="F2F2F2">
              <a:alpha val="588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8665576" y="4897099"/>
            <a:ext cx="414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800">
                <a:solidFill>
                  <a:srgbClr val="17282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800">
              <a:solidFill>
                <a:srgbClr val="17282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5587" y="121488"/>
            <a:ext cx="385354" cy="1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727850" y="1124125"/>
            <a:ext cx="75264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400"/>
              <a:buFont typeface="Source Code Pro"/>
              <a:buChar char="●"/>
              <a:defRPr>
                <a:solidFill>
                  <a:srgbClr val="17282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400"/>
              <a:buFont typeface="Source Code Pro"/>
              <a:buChar char="○"/>
              <a:defRPr>
                <a:solidFill>
                  <a:srgbClr val="17282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400"/>
              <a:buFont typeface="Source Code Pro"/>
              <a:buChar char="■"/>
              <a:defRPr>
                <a:solidFill>
                  <a:srgbClr val="17282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400"/>
              <a:buFont typeface="Source Code Pro"/>
              <a:buChar char="●"/>
              <a:defRPr>
                <a:solidFill>
                  <a:srgbClr val="17282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400"/>
              <a:buFont typeface="Source Code Pro"/>
              <a:buChar char="○"/>
              <a:defRPr>
                <a:solidFill>
                  <a:srgbClr val="17282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400"/>
              <a:buFont typeface="Source Code Pro"/>
              <a:buChar char="■"/>
              <a:defRPr>
                <a:solidFill>
                  <a:srgbClr val="17282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400"/>
              <a:buFont typeface="Source Code Pro"/>
              <a:buChar char="●"/>
              <a:defRPr>
                <a:solidFill>
                  <a:srgbClr val="17282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400"/>
              <a:buFont typeface="Source Code Pro"/>
              <a:buChar char="○"/>
              <a:defRPr>
                <a:solidFill>
                  <a:srgbClr val="17282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400"/>
              <a:buFont typeface="Source Code Pro"/>
              <a:buChar char="■"/>
              <a:defRPr>
                <a:solidFill>
                  <a:srgbClr val="17282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type="title"/>
          </p:nvPr>
        </p:nvSpPr>
        <p:spPr>
          <a:xfrm>
            <a:off x="487025" y="435000"/>
            <a:ext cx="7721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2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pos="346">
          <p15:clr>
            <a:srgbClr val="FBAE40"/>
          </p15:clr>
        </p15:guide>
        <p15:guide id="3" pos="5414">
          <p15:clr>
            <a:srgbClr val="FBAE40"/>
          </p15:clr>
        </p15:guide>
        <p15:guide id="4" pos="805">
          <p15:clr>
            <a:srgbClr val="FBAE40"/>
          </p15:clr>
        </p15:guide>
        <p15:guide id="5" pos="873">
          <p15:clr>
            <a:srgbClr val="FBAE40"/>
          </p15:clr>
        </p15:guide>
        <p15:guide id="6" pos="1485">
          <p15:clr>
            <a:srgbClr val="FBAE40"/>
          </p15:clr>
        </p15:guide>
        <p15:guide id="7" pos="1553">
          <p15:clr>
            <a:srgbClr val="FBAE40"/>
          </p15:clr>
        </p15:guide>
        <p15:guide id="8" pos="2149">
          <p15:clr>
            <a:srgbClr val="FBAE40"/>
          </p15:clr>
        </p15:guide>
        <p15:guide id="9" pos="2216">
          <p15:clr>
            <a:srgbClr val="FBAE40"/>
          </p15:clr>
        </p15:guide>
        <p15:guide id="10" pos="2812">
          <p15:clr>
            <a:srgbClr val="FBAE40"/>
          </p15:clr>
        </p15:guide>
        <p15:guide id="11" pos="3475">
          <p15:clr>
            <a:srgbClr val="FBAE40"/>
          </p15:clr>
        </p15:guide>
        <p15:guide id="12" pos="3544">
          <p15:clr>
            <a:srgbClr val="FBAE40"/>
          </p15:clr>
        </p15:guide>
        <p15:guide id="13" pos="4156">
          <p15:clr>
            <a:srgbClr val="FBAE40"/>
          </p15:clr>
        </p15:guide>
        <p15:guide id="14" pos="4224">
          <p15:clr>
            <a:srgbClr val="FBAE40"/>
          </p15:clr>
        </p15:guide>
        <p15:guide id="15" pos="4819">
          <p15:clr>
            <a:srgbClr val="FBAE40"/>
          </p15:clr>
        </p15:guide>
        <p15:guide id="16" pos="4887">
          <p15:clr>
            <a:srgbClr val="FBAE40"/>
          </p15:clr>
        </p15:guide>
        <p15:guide id="17" orient="horz" pos="1620">
          <p15:clr>
            <a:srgbClr val="FBAE40"/>
          </p15:clr>
        </p15:guide>
        <p15:guide id="18" orient="horz" pos="242">
          <p15:clr>
            <a:srgbClr val="FBAE40"/>
          </p15:clr>
        </p15:guide>
        <p15:guide id="19" orient="horz" pos="30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 Formation 1">
  <p:cSld name="Contenu_fond gris_1_1_2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/>
        </p:nvSpPr>
        <p:spPr>
          <a:xfrm>
            <a:off x="8665576" y="4897099"/>
            <a:ext cx="414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800">
                <a:solidFill>
                  <a:srgbClr val="17282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800">
              <a:solidFill>
                <a:srgbClr val="17282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5587" y="121488"/>
            <a:ext cx="385354" cy="1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>
            <p:ph type="title"/>
          </p:nvPr>
        </p:nvSpPr>
        <p:spPr>
          <a:xfrm>
            <a:off x="487025" y="435000"/>
            <a:ext cx="77217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2" type="body"/>
          </p:nvPr>
        </p:nvSpPr>
        <p:spPr>
          <a:xfrm>
            <a:off x="494150" y="1053925"/>
            <a:ext cx="7801200" cy="3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000"/>
              <a:buFont typeface="Open Sans"/>
              <a:buChar char="●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000"/>
              <a:buFont typeface="Open Sans"/>
              <a:buChar char="○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000"/>
              <a:buFont typeface="Open Sans"/>
              <a:buChar char="■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000"/>
              <a:buFont typeface="Open Sans"/>
              <a:buChar char="●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000"/>
              <a:buFont typeface="Open Sans"/>
              <a:buChar char="○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600"/>
              <a:buFont typeface="Open Sans"/>
              <a:buChar char="■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600"/>
              <a:buFont typeface="Open Sans"/>
              <a:buChar char="●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600"/>
              <a:buFont typeface="Open Sans"/>
              <a:buChar char="○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600"/>
              <a:buFont typeface="Open Sans"/>
              <a:buChar char="■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pos="346">
          <p15:clr>
            <a:srgbClr val="FBAE40"/>
          </p15:clr>
        </p15:guide>
        <p15:guide id="3" pos="5414">
          <p15:clr>
            <a:srgbClr val="FBAE40"/>
          </p15:clr>
        </p15:guide>
        <p15:guide id="4" pos="805">
          <p15:clr>
            <a:srgbClr val="FBAE40"/>
          </p15:clr>
        </p15:guide>
        <p15:guide id="5" pos="873">
          <p15:clr>
            <a:srgbClr val="FBAE40"/>
          </p15:clr>
        </p15:guide>
        <p15:guide id="6" pos="1485">
          <p15:clr>
            <a:srgbClr val="FBAE40"/>
          </p15:clr>
        </p15:guide>
        <p15:guide id="7" pos="1553">
          <p15:clr>
            <a:srgbClr val="FBAE40"/>
          </p15:clr>
        </p15:guide>
        <p15:guide id="8" pos="2149">
          <p15:clr>
            <a:srgbClr val="FBAE40"/>
          </p15:clr>
        </p15:guide>
        <p15:guide id="9" pos="2216">
          <p15:clr>
            <a:srgbClr val="FBAE40"/>
          </p15:clr>
        </p15:guide>
        <p15:guide id="10" pos="2812">
          <p15:clr>
            <a:srgbClr val="FBAE40"/>
          </p15:clr>
        </p15:guide>
        <p15:guide id="11" pos="3475">
          <p15:clr>
            <a:srgbClr val="FBAE40"/>
          </p15:clr>
        </p15:guide>
        <p15:guide id="12" pos="3544">
          <p15:clr>
            <a:srgbClr val="FBAE40"/>
          </p15:clr>
        </p15:guide>
        <p15:guide id="13" pos="4156">
          <p15:clr>
            <a:srgbClr val="FBAE40"/>
          </p15:clr>
        </p15:guide>
        <p15:guide id="14" pos="4224">
          <p15:clr>
            <a:srgbClr val="FBAE40"/>
          </p15:clr>
        </p15:guide>
        <p15:guide id="15" pos="4819">
          <p15:clr>
            <a:srgbClr val="FBAE40"/>
          </p15:clr>
        </p15:guide>
        <p15:guide id="16" pos="4887">
          <p15:clr>
            <a:srgbClr val="FBAE40"/>
          </p15:clr>
        </p15:guide>
        <p15:guide id="17" orient="horz" pos="1620">
          <p15:clr>
            <a:srgbClr val="FBAE40"/>
          </p15:clr>
        </p15:guide>
        <p15:guide id="18" orient="horz" pos="242">
          <p15:clr>
            <a:srgbClr val="FBAE40"/>
          </p15:clr>
        </p15:guide>
        <p15:guide id="19" orient="horz" pos="306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 Formation 2">
  <p:cSld name="Contenu_fond gris_1_1_2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/>
        </p:nvSpPr>
        <p:spPr>
          <a:xfrm>
            <a:off x="8665576" y="4897099"/>
            <a:ext cx="414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800">
                <a:solidFill>
                  <a:srgbClr val="17282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800">
              <a:solidFill>
                <a:srgbClr val="17282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5587" y="121488"/>
            <a:ext cx="385354" cy="1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type="title"/>
          </p:nvPr>
        </p:nvSpPr>
        <p:spPr>
          <a:xfrm>
            <a:off x="487025" y="435000"/>
            <a:ext cx="77217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2" type="subTitle"/>
          </p:nvPr>
        </p:nvSpPr>
        <p:spPr>
          <a:xfrm>
            <a:off x="3831550" y="1513450"/>
            <a:ext cx="44367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1800"/>
              <a:buFont typeface="Open Sans"/>
              <a:buNone/>
              <a:defRPr b="1" sz="18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3" type="body"/>
          </p:nvPr>
        </p:nvSpPr>
        <p:spPr>
          <a:xfrm>
            <a:off x="3831675" y="2148125"/>
            <a:ext cx="4436700" cy="25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000"/>
              <a:buFont typeface="Open Sans"/>
              <a:buChar char="●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000"/>
              <a:buFont typeface="Open Sans"/>
              <a:buChar char="○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000"/>
              <a:buFont typeface="Open Sans"/>
              <a:buChar char="■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000"/>
              <a:buFont typeface="Open Sans"/>
              <a:buChar char="●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600"/>
              <a:buFont typeface="Open Sans"/>
              <a:buChar char="○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600"/>
              <a:buFont typeface="Open Sans"/>
              <a:buChar char="■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600"/>
              <a:buFont typeface="Open Sans"/>
              <a:buChar char="●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600"/>
              <a:buFont typeface="Open Sans"/>
              <a:buChar char="○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600"/>
              <a:buFont typeface="Open Sans"/>
              <a:buChar char="■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9" name="Google Shape;139;p18"/>
          <p:cNvSpPr/>
          <p:nvPr>
            <p:ph idx="4" type="pic"/>
          </p:nvPr>
        </p:nvSpPr>
        <p:spPr>
          <a:xfrm>
            <a:off x="582600" y="1513450"/>
            <a:ext cx="2935800" cy="315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pos="346">
          <p15:clr>
            <a:srgbClr val="FBAE40"/>
          </p15:clr>
        </p15:guide>
        <p15:guide id="3" pos="5414">
          <p15:clr>
            <a:srgbClr val="FBAE40"/>
          </p15:clr>
        </p15:guide>
        <p15:guide id="4" pos="805">
          <p15:clr>
            <a:srgbClr val="FBAE40"/>
          </p15:clr>
        </p15:guide>
        <p15:guide id="5" pos="873">
          <p15:clr>
            <a:srgbClr val="FBAE40"/>
          </p15:clr>
        </p15:guide>
        <p15:guide id="6" pos="1485">
          <p15:clr>
            <a:srgbClr val="FBAE40"/>
          </p15:clr>
        </p15:guide>
        <p15:guide id="7" pos="1553">
          <p15:clr>
            <a:srgbClr val="FBAE40"/>
          </p15:clr>
        </p15:guide>
        <p15:guide id="8" pos="2149">
          <p15:clr>
            <a:srgbClr val="FBAE40"/>
          </p15:clr>
        </p15:guide>
        <p15:guide id="9" pos="2216">
          <p15:clr>
            <a:srgbClr val="FBAE40"/>
          </p15:clr>
        </p15:guide>
        <p15:guide id="10" pos="2812">
          <p15:clr>
            <a:srgbClr val="FBAE40"/>
          </p15:clr>
        </p15:guide>
        <p15:guide id="11" pos="3475">
          <p15:clr>
            <a:srgbClr val="FBAE40"/>
          </p15:clr>
        </p15:guide>
        <p15:guide id="12" pos="3544">
          <p15:clr>
            <a:srgbClr val="FBAE40"/>
          </p15:clr>
        </p15:guide>
        <p15:guide id="13" pos="4156">
          <p15:clr>
            <a:srgbClr val="FBAE40"/>
          </p15:clr>
        </p15:guide>
        <p15:guide id="14" pos="4224">
          <p15:clr>
            <a:srgbClr val="FBAE40"/>
          </p15:clr>
        </p15:guide>
        <p15:guide id="15" pos="4819">
          <p15:clr>
            <a:srgbClr val="FBAE40"/>
          </p15:clr>
        </p15:guide>
        <p15:guide id="16" pos="4887">
          <p15:clr>
            <a:srgbClr val="FBAE40"/>
          </p15:clr>
        </p15:guide>
        <p15:guide id="17" orient="horz" pos="1620">
          <p15:clr>
            <a:srgbClr val="FBAE40"/>
          </p15:clr>
        </p15:guide>
        <p15:guide id="18" orient="horz" pos="242">
          <p15:clr>
            <a:srgbClr val="FBAE40"/>
          </p15:clr>
        </p15:guide>
        <p15:guide id="19" orient="horz" pos="306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 Formation 3">
  <p:cSld name="Contenu_fond gris_1_1_2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/>
        </p:nvSpPr>
        <p:spPr>
          <a:xfrm>
            <a:off x="8665576" y="4897099"/>
            <a:ext cx="414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800">
                <a:solidFill>
                  <a:srgbClr val="17282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800">
              <a:solidFill>
                <a:srgbClr val="17282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5587" y="121488"/>
            <a:ext cx="385354" cy="1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>
            <p:ph type="title"/>
          </p:nvPr>
        </p:nvSpPr>
        <p:spPr>
          <a:xfrm>
            <a:off x="487025" y="435000"/>
            <a:ext cx="77217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2" type="subTitle"/>
          </p:nvPr>
        </p:nvSpPr>
        <p:spPr>
          <a:xfrm>
            <a:off x="548900" y="1513450"/>
            <a:ext cx="44367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1800"/>
              <a:buFont typeface="Open Sans"/>
              <a:buNone/>
              <a:defRPr b="1" sz="18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3" type="body"/>
          </p:nvPr>
        </p:nvSpPr>
        <p:spPr>
          <a:xfrm>
            <a:off x="549025" y="2148125"/>
            <a:ext cx="4436700" cy="25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●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○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400"/>
              <a:buFont typeface="Open Sans"/>
              <a:buChar char="■"/>
              <a:defRPr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●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○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■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●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○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■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7" name="Google Shape;147;p19"/>
          <p:cNvSpPr/>
          <p:nvPr>
            <p:ph idx="4" type="pic"/>
          </p:nvPr>
        </p:nvSpPr>
        <p:spPr>
          <a:xfrm>
            <a:off x="5332575" y="1513450"/>
            <a:ext cx="2935800" cy="315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pos="346">
          <p15:clr>
            <a:srgbClr val="FBAE40"/>
          </p15:clr>
        </p15:guide>
        <p15:guide id="3" pos="5414">
          <p15:clr>
            <a:srgbClr val="FBAE40"/>
          </p15:clr>
        </p15:guide>
        <p15:guide id="4" pos="805">
          <p15:clr>
            <a:srgbClr val="FBAE40"/>
          </p15:clr>
        </p15:guide>
        <p15:guide id="5" pos="873">
          <p15:clr>
            <a:srgbClr val="FBAE40"/>
          </p15:clr>
        </p15:guide>
        <p15:guide id="6" pos="1485">
          <p15:clr>
            <a:srgbClr val="FBAE40"/>
          </p15:clr>
        </p15:guide>
        <p15:guide id="7" pos="1553">
          <p15:clr>
            <a:srgbClr val="FBAE40"/>
          </p15:clr>
        </p15:guide>
        <p15:guide id="8" pos="2149">
          <p15:clr>
            <a:srgbClr val="FBAE40"/>
          </p15:clr>
        </p15:guide>
        <p15:guide id="9" pos="2216">
          <p15:clr>
            <a:srgbClr val="FBAE40"/>
          </p15:clr>
        </p15:guide>
        <p15:guide id="10" pos="2812">
          <p15:clr>
            <a:srgbClr val="FBAE40"/>
          </p15:clr>
        </p15:guide>
        <p15:guide id="11" pos="3475">
          <p15:clr>
            <a:srgbClr val="FBAE40"/>
          </p15:clr>
        </p15:guide>
        <p15:guide id="12" pos="3544">
          <p15:clr>
            <a:srgbClr val="FBAE40"/>
          </p15:clr>
        </p15:guide>
        <p15:guide id="13" pos="4156">
          <p15:clr>
            <a:srgbClr val="FBAE40"/>
          </p15:clr>
        </p15:guide>
        <p15:guide id="14" pos="4224">
          <p15:clr>
            <a:srgbClr val="FBAE40"/>
          </p15:clr>
        </p15:guide>
        <p15:guide id="15" pos="4819">
          <p15:clr>
            <a:srgbClr val="FBAE40"/>
          </p15:clr>
        </p15:guide>
        <p15:guide id="16" pos="4887">
          <p15:clr>
            <a:srgbClr val="FBAE40"/>
          </p15:clr>
        </p15:guide>
        <p15:guide id="17" orient="horz" pos="1620">
          <p15:clr>
            <a:srgbClr val="FBAE40"/>
          </p15:clr>
        </p15:guide>
        <p15:guide id="18" orient="horz" pos="242">
          <p15:clr>
            <a:srgbClr val="FBAE40"/>
          </p15:clr>
        </p15:guide>
        <p15:guide id="19" orient="horz" pos="306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 bleu">
  <p:cSld name="CUSTOM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3D5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ésentateur.trice">
  <p:cSld name="Diapositive de titre_1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5587" y="121488"/>
            <a:ext cx="385354" cy="1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1412100" y="2023663"/>
            <a:ext cx="6319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4100"/>
              <a:buFont typeface="Open Sans"/>
              <a:buNone/>
              <a:defRPr b="1" sz="41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4100"/>
              <a:buFont typeface="Open Sans"/>
              <a:buNone/>
              <a:defRPr b="1" sz="41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4100"/>
              <a:buFont typeface="Open Sans"/>
              <a:buNone/>
              <a:defRPr b="1" sz="41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4100"/>
              <a:buFont typeface="Open Sans"/>
              <a:buNone/>
              <a:defRPr b="1" sz="41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4100"/>
              <a:buFont typeface="Open Sans"/>
              <a:buNone/>
              <a:defRPr b="1" sz="41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4100"/>
              <a:buFont typeface="Open Sans"/>
              <a:buNone/>
              <a:defRPr b="1" sz="41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4100"/>
              <a:buFont typeface="Open Sans"/>
              <a:buNone/>
              <a:defRPr b="1" sz="41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4100"/>
              <a:buFont typeface="Open Sans"/>
              <a:buNone/>
              <a:defRPr b="1" sz="41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4100"/>
              <a:buFont typeface="Open Sans"/>
              <a:buNone/>
              <a:defRPr b="1" sz="41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52" name="Google Shape;152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 contenu claire 1">
  <p:cSld name="Contenu_avec nom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1" y="0"/>
            <a:ext cx="3411000" cy="5143500"/>
          </a:xfrm>
          <a:prstGeom prst="rect">
            <a:avLst/>
          </a:prstGeom>
          <a:solidFill>
            <a:srgbClr val="F2F2F2">
              <a:alpha val="588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4"/>
          <p:cNvSpPr txBox="1"/>
          <p:nvPr/>
        </p:nvSpPr>
        <p:spPr>
          <a:xfrm>
            <a:off x="8665576" y="4897099"/>
            <a:ext cx="414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800" u="none" cap="none" strike="noStrike">
                <a:solidFill>
                  <a:srgbClr val="17282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800" u="none" cap="none" strike="noStrike">
              <a:solidFill>
                <a:srgbClr val="17282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5587" y="121488"/>
            <a:ext cx="385354" cy="1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487025" y="962525"/>
            <a:ext cx="24900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87025" y="2715200"/>
            <a:ext cx="24900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Open Sans"/>
              <a:buChar char="●"/>
              <a:defRPr sz="13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○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■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●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○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■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●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○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■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3" type="body"/>
          </p:nvPr>
        </p:nvSpPr>
        <p:spPr>
          <a:xfrm>
            <a:off x="3960350" y="962525"/>
            <a:ext cx="4441200" cy="3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100"/>
              <a:buFont typeface="Open Sans"/>
              <a:buChar char="●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100"/>
              <a:buFont typeface="Open Sans"/>
              <a:buChar char="○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100"/>
              <a:buFont typeface="Open Sans"/>
              <a:buChar char="■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600"/>
              <a:buFont typeface="Open Sans"/>
              <a:buChar char="●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600"/>
              <a:buFont typeface="Open Sans"/>
              <a:buChar char="○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600"/>
              <a:buFont typeface="Open Sans"/>
              <a:buChar char="■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600"/>
              <a:buFont typeface="Open Sans"/>
              <a:buChar char="●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600"/>
              <a:buFont typeface="Open Sans"/>
              <a:buChar char="○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600"/>
              <a:buFont typeface="Open Sans"/>
              <a:buChar char="■"/>
              <a:defRPr sz="16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pos="346">
          <p15:clr>
            <a:srgbClr val="FBAE40"/>
          </p15:clr>
        </p15:guide>
        <p15:guide id="3" pos="5414">
          <p15:clr>
            <a:srgbClr val="FBAE40"/>
          </p15:clr>
        </p15:guide>
        <p15:guide id="4" pos="805">
          <p15:clr>
            <a:srgbClr val="FBAE40"/>
          </p15:clr>
        </p15:guide>
        <p15:guide id="5" pos="873">
          <p15:clr>
            <a:srgbClr val="FBAE40"/>
          </p15:clr>
        </p15:guide>
        <p15:guide id="6" pos="1485">
          <p15:clr>
            <a:srgbClr val="FBAE40"/>
          </p15:clr>
        </p15:guide>
        <p15:guide id="7" pos="1553">
          <p15:clr>
            <a:srgbClr val="FBAE40"/>
          </p15:clr>
        </p15:guide>
        <p15:guide id="8" pos="2149">
          <p15:clr>
            <a:srgbClr val="FBAE40"/>
          </p15:clr>
        </p15:guide>
        <p15:guide id="9" pos="2216">
          <p15:clr>
            <a:srgbClr val="FBAE40"/>
          </p15:clr>
        </p15:guide>
        <p15:guide id="10" pos="2812">
          <p15:clr>
            <a:srgbClr val="FBAE40"/>
          </p15:clr>
        </p15:guide>
        <p15:guide id="11" pos="3475">
          <p15:clr>
            <a:srgbClr val="FBAE40"/>
          </p15:clr>
        </p15:guide>
        <p15:guide id="12" pos="3544">
          <p15:clr>
            <a:srgbClr val="FBAE40"/>
          </p15:clr>
        </p15:guide>
        <p15:guide id="13" pos="4156">
          <p15:clr>
            <a:srgbClr val="FBAE40"/>
          </p15:clr>
        </p15:guide>
        <p15:guide id="14" pos="4224">
          <p15:clr>
            <a:srgbClr val="FBAE40"/>
          </p15:clr>
        </p15:guide>
        <p15:guide id="15" pos="4819">
          <p15:clr>
            <a:srgbClr val="FBAE40"/>
          </p15:clr>
        </p15:guide>
        <p15:guide id="16" pos="4887">
          <p15:clr>
            <a:srgbClr val="FBAE40"/>
          </p15:clr>
        </p15:guide>
        <p15:guide id="17" orient="horz" pos="1620">
          <p15:clr>
            <a:srgbClr val="FBAE40"/>
          </p15:clr>
        </p15:guide>
        <p15:guide id="18" orient="horz" pos="242">
          <p15:clr>
            <a:srgbClr val="FBAE40"/>
          </p15:clr>
        </p15:guide>
        <p15:guide id="19" orient="horz" pos="306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 contenu claire 2">
  <p:cSld name="Contnenu_titre gris + 2 photo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1" y="0"/>
            <a:ext cx="3411000" cy="5143500"/>
          </a:xfrm>
          <a:prstGeom prst="rect">
            <a:avLst/>
          </a:prstGeom>
          <a:solidFill>
            <a:srgbClr val="F2F2F2">
              <a:alpha val="588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65576" y="90528"/>
            <a:ext cx="414527" cy="19832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/>
        </p:nvSpPr>
        <p:spPr>
          <a:xfrm>
            <a:off x="8665576" y="4897099"/>
            <a:ext cx="414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800">
                <a:solidFill>
                  <a:srgbClr val="17282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800">
              <a:solidFill>
                <a:srgbClr val="17282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87025" y="2715200"/>
            <a:ext cx="24900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Open Sans"/>
              <a:buChar char="●"/>
              <a:defRPr sz="13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○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■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●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○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■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●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○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■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5587" y="121488"/>
            <a:ext cx="385354" cy="1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type="title"/>
          </p:nvPr>
        </p:nvSpPr>
        <p:spPr>
          <a:xfrm>
            <a:off x="487025" y="962525"/>
            <a:ext cx="24900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3983525" y="2819600"/>
            <a:ext cx="44367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1800"/>
              <a:buFont typeface="Open Sans"/>
              <a:buNone/>
              <a:defRPr b="1" sz="18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3" type="body"/>
          </p:nvPr>
        </p:nvSpPr>
        <p:spPr>
          <a:xfrm>
            <a:off x="3983650" y="3454275"/>
            <a:ext cx="44367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1500"/>
              <a:buFont typeface="Open Sans"/>
              <a:buChar char="●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1500"/>
              <a:buFont typeface="Open Sans"/>
              <a:buChar char="○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1500"/>
              <a:buFont typeface="Open Sans"/>
              <a:buChar char="■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●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○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■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●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○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■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" name="Google Shape;32;p5"/>
          <p:cNvSpPr/>
          <p:nvPr>
            <p:ph idx="4" type="pic"/>
          </p:nvPr>
        </p:nvSpPr>
        <p:spPr>
          <a:xfrm>
            <a:off x="3945100" y="1063850"/>
            <a:ext cx="4475400" cy="15642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5"/>
          <p:cNvSpPr txBox="1"/>
          <p:nvPr>
            <p:ph idx="5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pos="346">
          <p15:clr>
            <a:srgbClr val="FBAE40"/>
          </p15:clr>
        </p15:guide>
        <p15:guide id="3" pos="5414">
          <p15:clr>
            <a:srgbClr val="FBAE40"/>
          </p15:clr>
        </p15:guide>
        <p15:guide id="4" pos="805">
          <p15:clr>
            <a:srgbClr val="FBAE40"/>
          </p15:clr>
        </p15:guide>
        <p15:guide id="5" pos="873">
          <p15:clr>
            <a:srgbClr val="FBAE40"/>
          </p15:clr>
        </p15:guide>
        <p15:guide id="6" pos="1485">
          <p15:clr>
            <a:srgbClr val="FBAE40"/>
          </p15:clr>
        </p15:guide>
        <p15:guide id="7" pos="1553">
          <p15:clr>
            <a:srgbClr val="FBAE40"/>
          </p15:clr>
        </p15:guide>
        <p15:guide id="8" pos="2149">
          <p15:clr>
            <a:srgbClr val="FBAE40"/>
          </p15:clr>
        </p15:guide>
        <p15:guide id="9" pos="2216">
          <p15:clr>
            <a:srgbClr val="FBAE40"/>
          </p15:clr>
        </p15:guide>
        <p15:guide id="10" pos="2812">
          <p15:clr>
            <a:srgbClr val="FBAE40"/>
          </p15:clr>
        </p15:guide>
        <p15:guide id="11" pos="3475">
          <p15:clr>
            <a:srgbClr val="FBAE40"/>
          </p15:clr>
        </p15:guide>
        <p15:guide id="12" pos="3544">
          <p15:clr>
            <a:srgbClr val="FBAE40"/>
          </p15:clr>
        </p15:guide>
        <p15:guide id="13" pos="4156">
          <p15:clr>
            <a:srgbClr val="FBAE40"/>
          </p15:clr>
        </p15:guide>
        <p15:guide id="14" pos="4224">
          <p15:clr>
            <a:srgbClr val="FBAE40"/>
          </p15:clr>
        </p15:guide>
        <p15:guide id="15" pos="4819">
          <p15:clr>
            <a:srgbClr val="FBAE40"/>
          </p15:clr>
        </p15:guide>
        <p15:guide id="16" pos="4887">
          <p15:clr>
            <a:srgbClr val="FBAE40"/>
          </p15:clr>
        </p15:guide>
        <p15:guide id="17" orient="horz" pos="1620">
          <p15:clr>
            <a:srgbClr val="FBAE40"/>
          </p15:clr>
        </p15:guide>
        <p15:guide id="18" orient="horz" pos="242">
          <p15:clr>
            <a:srgbClr val="FBAE40"/>
          </p15:clr>
        </p15:guide>
        <p15:guide id="19" orient="horz" pos="306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 contenu claire 3">
  <p:cSld name="Contnenu_titre gris + 2 photos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1" y="0"/>
            <a:ext cx="3411000" cy="5143500"/>
          </a:xfrm>
          <a:prstGeom prst="rect">
            <a:avLst/>
          </a:prstGeom>
          <a:solidFill>
            <a:srgbClr val="F2F2F2">
              <a:alpha val="588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65576" y="90528"/>
            <a:ext cx="414527" cy="19832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8665576" y="4897099"/>
            <a:ext cx="414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800">
                <a:solidFill>
                  <a:srgbClr val="17282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800">
              <a:solidFill>
                <a:srgbClr val="17282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8" name="Google Shape;3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5587" y="121488"/>
            <a:ext cx="385354" cy="1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87025" y="2715200"/>
            <a:ext cx="24900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Open Sans"/>
              <a:buChar char="●"/>
              <a:defRPr sz="13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○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■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●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○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■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●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○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■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subTitle"/>
          </p:nvPr>
        </p:nvSpPr>
        <p:spPr>
          <a:xfrm>
            <a:off x="6053775" y="962525"/>
            <a:ext cx="23664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1800"/>
              <a:buFont typeface="Open Sans"/>
              <a:buNone/>
              <a:defRPr b="1" sz="18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3" type="body"/>
          </p:nvPr>
        </p:nvSpPr>
        <p:spPr>
          <a:xfrm>
            <a:off x="6053775" y="2231000"/>
            <a:ext cx="2366400" cy="24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000"/>
              <a:buFont typeface="Open Sans"/>
              <a:buChar char="●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000"/>
              <a:buFont typeface="Open Sans"/>
              <a:buChar char="○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000"/>
              <a:buFont typeface="Open Sans"/>
              <a:buChar char="■"/>
              <a:defRPr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●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○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■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●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○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■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" name="Google Shape;42;p6"/>
          <p:cNvSpPr/>
          <p:nvPr>
            <p:ph idx="4" type="pic"/>
          </p:nvPr>
        </p:nvSpPr>
        <p:spPr>
          <a:xfrm>
            <a:off x="3945100" y="962525"/>
            <a:ext cx="1969500" cy="31662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6"/>
          <p:cNvSpPr txBox="1"/>
          <p:nvPr>
            <p:ph type="title"/>
          </p:nvPr>
        </p:nvSpPr>
        <p:spPr>
          <a:xfrm>
            <a:off x="487025" y="962525"/>
            <a:ext cx="24900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5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pos="346">
          <p15:clr>
            <a:srgbClr val="FBAE40"/>
          </p15:clr>
        </p15:guide>
        <p15:guide id="3" pos="5414">
          <p15:clr>
            <a:srgbClr val="FBAE40"/>
          </p15:clr>
        </p15:guide>
        <p15:guide id="4" pos="805">
          <p15:clr>
            <a:srgbClr val="FBAE40"/>
          </p15:clr>
        </p15:guide>
        <p15:guide id="5" pos="873">
          <p15:clr>
            <a:srgbClr val="FBAE40"/>
          </p15:clr>
        </p15:guide>
        <p15:guide id="6" pos="1485">
          <p15:clr>
            <a:srgbClr val="FBAE40"/>
          </p15:clr>
        </p15:guide>
        <p15:guide id="7" pos="1553">
          <p15:clr>
            <a:srgbClr val="FBAE40"/>
          </p15:clr>
        </p15:guide>
        <p15:guide id="8" pos="2149">
          <p15:clr>
            <a:srgbClr val="FBAE40"/>
          </p15:clr>
        </p15:guide>
        <p15:guide id="9" pos="2216">
          <p15:clr>
            <a:srgbClr val="FBAE40"/>
          </p15:clr>
        </p15:guide>
        <p15:guide id="10" pos="2812">
          <p15:clr>
            <a:srgbClr val="FBAE40"/>
          </p15:clr>
        </p15:guide>
        <p15:guide id="11" pos="3475">
          <p15:clr>
            <a:srgbClr val="FBAE40"/>
          </p15:clr>
        </p15:guide>
        <p15:guide id="12" pos="3544">
          <p15:clr>
            <a:srgbClr val="FBAE40"/>
          </p15:clr>
        </p15:guide>
        <p15:guide id="13" pos="4156">
          <p15:clr>
            <a:srgbClr val="FBAE40"/>
          </p15:clr>
        </p15:guide>
        <p15:guide id="14" pos="4224">
          <p15:clr>
            <a:srgbClr val="FBAE40"/>
          </p15:clr>
        </p15:guide>
        <p15:guide id="15" pos="4819">
          <p15:clr>
            <a:srgbClr val="FBAE40"/>
          </p15:clr>
        </p15:guide>
        <p15:guide id="16" pos="4887">
          <p15:clr>
            <a:srgbClr val="FBAE40"/>
          </p15:clr>
        </p15:guide>
        <p15:guide id="17" orient="horz" pos="1620">
          <p15:clr>
            <a:srgbClr val="FBAE40"/>
          </p15:clr>
        </p15:guide>
        <p15:guide id="18" orient="horz" pos="242">
          <p15:clr>
            <a:srgbClr val="FBAE40"/>
          </p15:clr>
        </p15:guide>
        <p15:guide id="19" orient="horz" pos="306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 contenu claire 4">
  <p:cSld name="Contnenu_titre gris + 2 photos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" y="0"/>
            <a:ext cx="3411000" cy="5143500"/>
          </a:xfrm>
          <a:prstGeom prst="rect">
            <a:avLst/>
          </a:prstGeom>
          <a:solidFill>
            <a:srgbClr val="F2F2F2">
              <a:alpha val="588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4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65576" y="90528"/>
            <a:ext cx="414527" cy="19832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/>
          <p:nvPr/>
        </p:nvSpPr>
        <p:spPr>
          <a:xfrm>
            <a:off x="8665576" y="4897099"/>
            <a:ext cx="414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800">
                <a:solidFill>
                  <a:srgbClr val="17282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800">
              <a:solidFill>
                <a:srgbClr val="17282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5587" y="121488"/>
            <a:ext cx="385354" cy="1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idx="1" type="body"/>
          </p:nvPr>
        </p:nvSpPr>
        <p:spPr>
          <a:xfrm>
            <a:off x="487025" y="2715200"/>
            <a:ext cx="24900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Open Sans"/>
              <a:buChar char="●"/>
              <a:defRPr sz="13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○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■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●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○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■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●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○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■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3809975" y="1895825"/>
            <a:ext cx="2674500" cy="28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000"/>
              <a:buFont typeface="Open Sans"/>
              <a:buChar char="●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000"/>
              <a:buFont typeface="Open Sans"/>
              <a:buChar char="○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000"/>
              <a:buFont typeface="Open Sans"/>
              <a:buChar char="■"/>
              <a:defRPr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●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○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■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●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○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■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Google Shape;52;p7"/>
          <p:cNvSpPr/>
          <p:nvPr>
            <p:ph idx="3" type="pic"/>
          </p:nvPr>
        </p:nvSpPr>
        <p:spPr>
          <a:xfrm>
            <a:off x="6665025" y="1052875"/>
            <a:ext cx="1969500" cy="14421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7"/>
          <p:cNvSpPr/>
          <p:nvPr>
            <p:ph idx="4" type="pic"/>
          </p:nvPr>
        </p:nvSpPr>
        <p:spPr>
          <a:xfrm>
            <a:off x="6665025" y="2631675"/>
            <a:ext cx="1969500" cy="21048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7"/>
          <p:cNvSpPr txBox="1"/>
          <p:nvPr>
            <p:ph type="title"/>
          </p:nvPr>
        </p:nvSpPr>
        <p:spPr>
          <a:xfrm>
            <a:off x="487025" y="962525"/>
            <a:ext cx="24900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5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6" type="subTitle"/>
          </p:nvPr>
        </p:nvSpPr>
        <p:spPr>
          <a:xfrm>
            <a:off x="3809975" y="984575"/>
            <a:ext cx="2568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1800"/>
              <a:buFont typeface="Open Sans"/>
              <a:buNone/>
              <a:defRPr b="1" sz="18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pos="346">
          <p15:clr>
            <a:srgbClr val="FBAE40"/>
          </p15:clr>
        </p15:guide>
        <p15:guide id="3" pos="5414">
          <p15:clr>
            <a:srgbClr val="FBAE40"/>
          </p15:clr>
        </p15:guide>
        <p15:guide id="4" pos="805">
          <p15:clr>
            <a:srgbClr val="FBAE40"/>
          </p15:clr>
        </p15:guide>
        <p15:guide id="5" pos="873">
          <p15:clr>
            <a:srgbClr val="FBAE40"/>
          </p15:clr>
        </p15:guide>
        <p15:guide id="6" pos="1485">
          <p15:clr>
            <a:srgbClr val="FBAE40"/>
          </p15:clr>
        </p15:guide>
        <p15:guide id="7" pos="1553">
          <p15:clr>
            <a:srgbClr val="FBAE40"/>
          </p15:clr>
        </p15:guide>
        <p15:guide id="8" pos="2149">
          <p15:clr>
            <a:srgbClr val="FBAE40"/>
          </p15:clr>
        </p15:guide>
        <p15:guide id="9" pos="2216">
          <p15:clr>
            <a:srgbClr val="FBAE40"/>
          </p15:clr>
        </p15:guide>
        <p15:guide id="10" pos="2812">
          <p15:clr>
            <a:srgbClr val="FBAE40"/>
          </p15:clr>
        </p15:guide>
        <p15:guide id="11" pos="3475">
          <p15:clr>
            <a:srgbClr val="FBAE40"/>
          </p15:clr>
        </p15:guide>
        <p15:guide id="12" pos="3544">
          <p15:clr>
            <a:srgbClr val="FBAE40"/>
          </p15:clr>
        </p15:guide>
        <p15:guide id="13" pos="4156">
          <p15:clr>
            <a:srgbClr val="FBAE40"/>
          </p15:clr>
        </p15:guide>
        <p15:guide id="14" pos="4224">
          <p15:clr>
            <a:srgbClr val="FBAE40"/>
          </p15:clr>
        </p15:guide>
        <p15:guide id="15" pos="4819">
          <p15:clr>
            <a:srgbClr val="FBAE40"/>
          </p15:clr>
        </p15:guide>
        <p15:guide id="16" pos="4887">
          <p15:clr>
            <a:srgbClr val="FBAE40"/>
          </p15:clr>
        </p15:guide>
        <p15:guide id="17" orient="horz" pos="1620">
          <p15:clr>
            <a:srgbClr val="FBAE40"/>
          </p15:clr>
        </p15:guide>
        <p15:guide id="18" orient="horz" pos="242">
          <p15:clr>
            <a:srgbClr val="FBAE40"/>
          </p15:clr>
        </p15:guide>
        <p15:guide id="19" orient="horz" pos="306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 contenu claire 5">
  <p:cSld name="Contnenu_titre gris + 2 photos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1" y="0"/>
            <a:ext cx="3411000" cy="5143500"/>
          </a:xfrm>
          <a:prstGeom prst="rect">
            <a:avLst/>
          </a:prstGeom>
          <a:solidFill>
            <a:srgbClr val="F2F2F2">
              <a:alpha val="5881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65576" y="90528"/>
            <a:ext cx="414527" cy="19832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/>
          <p:nvPr/>
        </p:nvSpPr>
        <p:spPr>
          <a:xfrm>
            <a:off x="8665576" y="4897099"/>
            <a:ext cx="414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800">
                <a:solidFill>
                  <a:srgbClr val="17282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800">
              <a:solidFill>
                <a:srgbClr val="17282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5587" y="121488"/>
            <a:ext cx="385354" cy="1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/>
          <p:nvPr>
            <p:ph idx="1" type="body"/>
          </p:nvPr>
        </p:nvSpPr>
        <p:spPr>
          <a:xfrm>
            <a:off x="487025" y="2715200"/>
            <a:ext cx="24900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Open Sans"/>
              <a:buChar char="●"/>
              <a:defRPr sz="13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○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■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●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○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■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●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○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Char char="■"/>
              <a:defRPr sz="11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2" type="subTitle"/>
          </p:nvPr>
        </p:nvSpPr>
        <p:spPr>
          <a:xfrm>
            <a:off x="6440925" y="962525"/>
            <a:ext cx="17667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1800"/>
              <a:buFont typeface="Open Sans"/>
              <a:buNone/>
              <a:defRPr b="1" sz="18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3" type="body"/>
          </p:nvPr>
        </p:nvSpPr>
        <p:spPr>
          <a:xfrm>
            <a:off x="6440969" y="1597200"/>
            <a:ext cx="15636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000"/>
              <a:buFont typeface="Open Sans"/>
              <a:buChar char="●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000"/>
              <a:buFont typeface="Open Sans"/>
              <a:buChar char="○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400"/>
              <a:buFont typeface="Open Sans"/>
              <a:buChar char="■"/>
              <a:defRPr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●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○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■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●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○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■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4" type="subTitle"/>
          </p:nvPr>
        </p:nvSpPr>
        <p:spPr>
          <a:xfrm>
            <a:off x="4167575" y="2893100"/>
            <a:ext cx="18390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1800"/>
              <a:buFont typeface="Open Sans"/>
              <a:buNone/>
              <a:defRPr b="1" sz="18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5" type="body"/>
          </p:nvPr>
        </p:nvSpPr>
        <p:spPr>
          <a:xfrm>
            <a:off x="4167619" y="3527775"/>
            <a:ext cx="15636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000"/>
              <a:buFont typeface="Open Sans"/>
              <a:buChar char="●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000"/>
              <a:buFont typeface="Open Sans"/>
              <a:buChar char="○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400"/>
              <a:buFont typeface="Open Sans"/>
              <a:buChar char="■"/>
              <a:defRPr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●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○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■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●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○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17282F"/>
              </a:buClr>
              <a:buSzPts val="1500"/>
              <a:buFont typeface="Open Sans"/>
              <a:buChar char="■"/>
              <a:defRPr sz="1500">
                <a:solidFill>
                  <a:srgbClr val="17282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" name="Google Shape;67;p8"/>
          <p:cNvSpPr/>
          <p:nvPr>
            <p:ph idx="6" type="pic"/>
          </p:nvPr>
        </p:nvSpPr>
        <p:spPr>
          <a:xfrm>
            <a:off x="4037075" y="962525"/>
            <a:ext cx="1969500" cy="1690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8"/>
          <p:cNvSpPr/>
          <p:nvPr>
            <p:ph idx="7" type="pic"/>
          </p:nvPr>
        </p:nvSpPr>
        <p:spPr>
          <a:xfrm>
            <a:off x="6238025" y="2893100"/>
            <a:ext cx="1969500" cy="1690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8"/>
          <p:cNvSpPr txBox="1"/>
          <p:nvPr>
            <p:ph type="title"/>
          </p:nvPr>
        </p:nvSpPr>
        <p:spPr>
          <a:xfrm>
            <a:off x="487025" y="962525"/>
            <a:ext cx="24900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2147"/>
              </a:buClr>
              <a:buSzPts val="2700"/>
              <a:buFont typeface="Open Sans"/>
              <a:buNone/>
              <a:defRPr b="1" sz="2700">
                <a:solidFill>
                  <a:srgbClr val="05214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8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pos="346">
          <p15:clr>
            <a:srgbClr val="FBAE40"/>
          </p15:clr>
        </p15:guide>
        <p15:guide id="3" pos="5414">
          <p15:clr>
            <a:srgbClr val="FBAE40"/>
          </p15:clr>
        </p15:guide>
        <p15:guide id="4" pos="805">
          <p15:clr>
            <a:srgbClr val="FBAE40"/>
          </p15:clr>
        </p15:guide>
        <p15:guide id="5" pos="873">
          <p15:clr>
            <a:srgbClr val="FBAE40"/>
          </p15:clr>
        </p15:guide>
        <p15:guide id="6" pos="1485">
          <p15:clr>
            <a:srgbClr val="FBAE40"/>
          </p15:clr>
        </p15:guide>
        <p15:guide id="7" pos="1553">
          <p15:clr>
            <a:srgbClr val="FBAE40"/>
          </p15:clr>
        </p15:guide>
        <p15:guide id="8" pos="2149">
          <p15:clr>
            <a:srgbClr val="FBAE40"/>
          </p15:clr>
        </p15:guide>
        <p15:guide id="9" pos="2216">
          <p15:clr>
            <a:srgbClr val="FBAE40"/>
          </p15:clr>
        </p15:guide>
        <p15:guide id="10" pos="2812">
          <p15:clr>
            <a:srgbClr val="FBAE40"/>
          </p15:clr>
        </p15:guide>
        <p15:guide id="11" pos="3475">
          <p15:clr>
            <a:srgbClr val="FBAE40"/>
          </p15:clr>
        </p15:guide>
        <p15:guide id="12" pos="3544">
          <p15:clr>
            <a:srgbClr val="FBAE40"/>
          </p15:clr>
        </p15:guide>
        <p15:guide id="13" pos="4156">
          <p15:clr>
            <a:srgbClr val="FBAE40"/>
          </p15:clr>
        </p15:guide>
        <p15:guide id="14" pos="4224">
          <p15:clr>
            <a:srgbClr val="FBAE40"/>
          </p15:clr>
        </p15:guide>
        <p15:guide id="15" pos="4819">
          <p15:clr>
            <a:srgbClr val="FBAE40"/>
          </p15:clr>
        </p15:guide>
        <p15:guide id="16" pos="4887">
          <p15:clr>
            <a:srgbClr val="FBAE40"/>
          </p15:clr>
        </p15:guide>
        <p15:guide id="17" orient="horz" pos="1620">
          <p15:clr>
            <a:srgbClr val="FBAE40"/>
          </p15:clr>
        </p15:guide>
        <p15:guide id="18" orient="horz" pos="242">
          <p15:clr>
            <a:srgbClr val="FBAE40"/>
          </p15:clr>
        </p15:guide>
        <p15:guide id="19" orient="horz" pos="306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 contenu foncé 1">
  <p:cSld name="Fond bleu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3D5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65575" y="122979"/>
            <a:ext cx="382576" cy="18319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/>
        </p:nvSpPr>
        <p:spPr>
          <a:xfrm>
            <a:off x="8665576" y="4897099"/>
            <a:ext cx="414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8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8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5" name="Google Shape;75;p9"/>
          <p:cNvSpPr txBox="1"/>
          <p:nvPr>
            <p:ph type="title"/>
          </p:nvPr>
        </p:nvSpPr>
        <p:spPr>
          <a:xfrm>
            <a:off x="487025" y="962525"/>
            <a:ext cx="24900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76" name="Google Shape;76;p9"/>
          <p:cNvCxnSpPr/>
          <p:nvPr/>
        </p:nvCxnSpPr>
        <p:spPr>
          <a:xfrm>
            <a:off x="3419500" y="519250"/>
            <a:ext cx="0" cy="416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9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2" type="body"/>
          </p:nvPr>
        </p:nvSpPr>
        <p:spPr>
          <a:xfrm>
            <a:off x="4001150" y="962525"/>
            <a:ext cx="4441200" cy="3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 contenu foncé 2">
  <p:cSld name="Fond bleu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3D5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65575" y="122979"/>
            <a:ext cx="382576" cy="18319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 txBox="1"/>
          <p:nvPr/>
        </p:nvSpPr>
        <p:spPr>
          <a:xfrm>
            <a:off x="8665576" y="4897099"/>
            <a:ext cx="414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8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8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3" name="Google Shape;83;p10"/>
          <p:cNvSpPr txBox="1"/>
          <p:nvPr>
            <p:ph type="title"/>
          </p:nvPr>
        </p:nvSpPr>
        <p:spPr>
          <a:xfrm>
            <a:off x="487025" y="962525"/>
            <a:ext cx="24900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  <a:defRPr b="1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4" name="Google Shape;84;p10"/>
          <p:cNvSpPr txBox="1"/>
          <p:nvPr>
            <p:ph idx="1" type="subTitle"/>
          </p:nvPr>
        </p:nvSpPr>
        <p:spPr>
          <a:xfrm>
            <a:off x="3983525" y="1063850"/>
            <a:ext cx="44367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b="1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0"/>
          <p:cNvSpPr txBox="1"/>
          <p:nvPr>
            <p:ph idx="2" type="body"/>
          </p:nvPr>
        </p:nvSpPr>
        <p:spPr>
          <a:xfrm>
            <a:off x="3983650" y="1698525"/>
            <a:ext cx="4436700" cy="1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●"/>
              <a:defRPr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○"/>
              <a:defRPr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●"/>
              <a:defRPr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○"/>
              <a:defRPr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■"/>
              <a:defRPr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●"/>
              <a:defRPr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○"/>
              <a:defRPr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"/>
              <a:buChar char="■"/>
              <a:defRPr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6" name="Google Shape;86;p10"/>
          <p:cNvSpPr/>
          <p:nvPr>
            <p:ph idx="3" type="pic"/>
          </p:nvPr>
        </p:nvSpPr>
        <p:spPr>
          <a:xfrm>
            <a:off x="3945100" y="3419500"/>
            <a:ext cx="4475400" cy="1260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87" name="Google Shape;87;p10"/>
          <p:cNvCxnSpPr/>
          <p:nvPr/>
        </p:nvCxnSpPr>
        <p:spPr>
          <a:xfrm>
            <a:off x="3419500" y="519250"/>
            <a:ext cx="0" cy="416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0"/>
          <p:cNvSpPr txBox="1"/>
          <p:nvPr>
            <p:ph idx="4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95C1"/>
              </a:buClr>
              <a:buSzPts val="600"/>
              <a:buFont typeface="Open Sans"/>
              <a:buNone/>
              <a:defRPr sz="600">
                <a:solidFill>
                  <a:srgbClr val="6095C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guilbaults/TrailblazingTurtl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ortail.narval.calculquebec.ca/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guilbaults/lustre_exporter_slurm" TargetMode="External"/><Relationship Id="rId10" Type="http://schemas.openxmlformats.org/officeDocument/2006/relationships/hyperlink" Target="https://github.com/HewlettPackard/lustre_exporter" TargetMode="External"/><Relationship Id="rId13" Type="http://schemas.openxmlformats.org/officeDocument/2006/relationships/hyperlink" Target="https://github.com/guilbaults/libvirtd_exporter/tree/metadata" TargetMode="External"/><Relationship Id="rId12" Type="http://schemas.openxmlformats.org/officeDocument/2006/relationships/hyperlink" Target="https://github.com/jenningsloy318/redfish_exporter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hyperlink" Target="https://github.com/guilbaults/TrailblazingTurtle/" TargetMode="External"/><Relationship Id="rId9" Type="http://schemas.openxmlformats.org/officeDocument/2006/relationships/hyperlink" Target="https://github.com/guilbaults/prometheus-slurm-exporter/tree/osc" TargetMode="External"/><Relationship Id="rId14" Type="http://schemas.openxmlformats.org/officeDocument/2006/relationships/hyperlink" Target="https://github.com/intel/pcm/" TargetMode="External"/><Relationship Id="rId5" Type="http://schemas.openxmlformats.org/officeDocument/2006/relationships/hyperlink" Target="https://github.com/guilbaults/slurm-job-exporter" TargetMode="External"/><Relationship Id="rId6" Type="http://schemas.openxmlformats.org/officeDocument/2006/relationships/hyperlink" Target="https://github.com/prometheus/node_exporter" TargetMode="External"/><Relationship Id="rId7" Type="http://schemas.openxmlformats.org/officeDocument/2006/relationships/hyperlink" Target="https://github.com/prometheus/node_exporter" TargetMode="External"/><Relationship Id="rId8" Type="http://schemas.openxmlformats.org/officeDocument/2006/relationships/hyperlink" Target="https://github.com/guilbaults/prometheus-slurm-exporter/tree/osc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rafana.com/grafana/dashboards/1860-node-exporter-ful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1307600" y="3020325"/>
            <a:ext cx="65289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Self-service Monitoring of HPC and Openstack Jobs for Users</a:t>
            </a:r>
            <a:endParaRPr/>
          </a:p>
        </p:txBody>
      </p:sp>
      <p:sp>
        <p:nvSpPr>
          <p:cNvPr id="159" name="Google Shape;159;p22"/>
          <p:cNvSpPr txBox="1"/>
          <p:nvPr>
            <p:ph idx="2" type="title"/>
          </p:nvPr>
        </p:nvSpPr>
        <p:spPr>
          <a:xfrm>
            <a:off x="1307600" y="4620450"/>
            <a:ext cx="65289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 Guilbault (simon.guilbault@calculquebec.ca)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487025" y="435000"/>
            <a:ext cx="77217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Lustre</a:t>
            </a:r>
            <a:endParaRPr/>
          </a:p>
        </p:txBody>
      </p:sp>
      <p:sp>
        <p:nvSpPr>
          <p:cNvPr id="235" name="Google Shape;235;p31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1"/>
          <p:cNvSpPr txBox="1"/>
          <p:nvPr>
            <p:ph idx="2" type="body"/>
          </p:nvPr>
        </p:nvSpPr>
        <p:spPr>
          <a:xfrm>
            <a:off x="493925" y="874500"/>
            <a:ext cx="78012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users for bandwidth and IOPS</a:t>
            </a:r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3400"/>
            <a:ext cx="4572000" cy="18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34974"/>
            <a:ext cx="4571998" cy="181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500" y="3211653"/>
            <a:ext cx="5310623" cy="193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/>
          <p:nvPr>
            <p:ph idx="2" type="body"/>
          </p:nvPr>
        </p:nvSpPr>
        <p:spPr>
          <a:xfrm>
            <a:off x="210575" y="3829350"/>
            <a:ext cx="25749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for a user or a job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487025" y="435000"/>
            <a:ext cx="77217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Job analysis</a:t>
            </a:r>
            <a:endParaRPr/>
          </a:p>
        </p:txBody>
      </p:sp>
      <p:sp>
        <p:nvSpPr>
          <p:cNvPr id="246" name="Google Shape;246;p32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2"/>
          <p:cNvSpPr txBox="1"/>
          <p:nvPr>
            <p:ph idx="2" type="body"/>
          </p:nvPr>
        </p:nvSpPr>
        <p:spPr>
          <a:xfrm>
            <a:off x="2605925" y="931300"/>
            <a:ext cx="6537900" cy="3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#SBATCH --ntasks=96        # number of MPI processes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module load  StdEnv/2020 gcc/9.3.0 openmpi/4.0.3 gromacs/2020.4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gmx grompp -f $mdp/emin_$LAMBDA.mdp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gmx mdrun -v -deffnm emin$LAMBDA -nt 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sleep 10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8" name="Google Shape;248;p32"/>
          <p:cNvPicPr preferRelativeResize="0"/>
          <p:nvPr/>
        </p:nvPicPr>
        <p:blipFill rotWithShape="1">
          <a:blip r:embed="rId3">
            <a:alphaModFix/>
          </a:blip>
          <a:srcRect b="0" l="0" r="0" t="12265"/>
          <a:stretch/>
        </p:blipFill>
        <p:spPr>
          <a:xfrm>
            <a:off x="4656286" y="2485275"/>
            <a:ext cx="4487714" cy="265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2499025"/>
            <a:ext cx="4254925" cy="26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/>
        </p:nvSpPr>
        <p:spPr>
          <a:xfrm>
            <a:off x="0" y="1016750"/>
            <a:ext cx="25548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Regex on job script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Stats from prometheus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Application name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type="title"/>
          </p:nvPr>
        </p:nvSpPr>
        <p:spPr>
          <a:xfrm>
            <a:off x="487025" y="435000"/>
            <a:ext cx="77217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measurement</a:t>
            </a:r>
            <a:endParaRPr/>
          </a:p>
        </p:txBody>
      </p:sp>
      <p:sp>
        <p:nvSpPr>
          <p:cNvPr id="256" name="Google Shape;256;p33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3"/>
          <p:cNvSpPr txBox="1"/>
          <p:nvPr>
            <p:ph idx="2" type="body"/>
          </p:nvPr>
        </p:nvSpPr>
        <p:spPr>
          <a:xfrm>
            <a:off x="494150" y="1053925"/>
            <a:ext cx="7801200" cy="3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Power by node and by GPU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Allocate power of a shared nodes to the jobs running on it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based on % of cpu cores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by the GPU used</a:t>
            </a:r>
            <a:endParaRPr/>
          </a:p>
        </p:txBody>
      </p:sp>
      <p:pic>
        <p:nvPicPr>
          <p:cNvPr id="258" name="Google Shape;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471" y="1635700"/>
            <a:ext cx="4501524" cy="221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56348"/>
            <a:ext cx="5852650" cy="16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487025" y="435000"/>
            <a:ext cx="77217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Priority and group use</a:t>
            </a:r>
            <a:endParaRPr/>
          </a:p>
        </p:txBody>
      </p:sp>
      <p:sp>
        <p:nvSpPr>
          <p:cNvPr id="265" name="Google Shape;265;p34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4"/>
          <p:cNvSpPr txBox="1"/>
          <p:nvPr>
            <p:ph idx="2" type="body"/>
          </p:nvPr>
        </p:nvSpPr>
        <p:spPr>
          <a:xfrm>
            <a:off x="494150" y="1053925"/>
            <a:ext cx="7801200" cy="3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Priority (levelFS) is around 0.6 because this group is using more than their allocation</a:t>
            </a:r>
            <a:endParaRPr/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8791"/>
            <a:ext cx="9144003" cy="346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487025" y="435000"/>
            <a:ext cx="77217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 pcm-sensor-server</a:t>
            </a:r>
            <a:endParaRPr/>
          </a:p>
        </p:txBody>
      </p:sp>
      <p:sp>
        <p:nvSpPr>
          <p:cNvPr id="273" name="Google Shape;273;p35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5"/>
          <p:cNvSpPr txBox="1"/>
          <p:nvPr>
            <p:ph idx="2" type="body"/>
          </p:nvPr>
        </p:nvSpPr>
        <p:spPr>
          <a:xfrm>
            <a:off x="494150" y="1053925"/>
            <a:ext cx="35289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AMD CPU are missing some counters for memory bandwidth and other metrics</a:t>
            </a:r>
            <a:endParaRPr/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2135638"/>
            <a:ext cx="3587174" cy="298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126" y="3033845"/>
            <a:ext cx="4572001" cy="210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7251" y="1104428"/>
            <a:ext cx="4423726" cy="178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487025" y="435000"/>
            <a:ext cx="77217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Openstack</a:t>
            </a:r>
            <a:endParaRPr/>
          </a:p>
        </p:txBody>
      </p:sp>
      <p:sp>
        <p:nvSpPr>
          <p:cNvPr id="283" name="Google Shape;283;p36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6"/>
          <p:cNvSpPr txBox="1"/>
          <p:nvPr>
            <p:ph idx="2" type="body"/>
          </p:nvPr>
        </p:nvSpPr>
        <p:spPr>
          <a:xfrm>
            <a:off x="0" y="1053925"/>
            <a:ext cx="8295300" cy="3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Overall utilization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by project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by VM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Cores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Memory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Allocated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Balloon</a:t>
            </a:r>
            <a:r>
              <a:rPr lang="en"/>
              <a:t> to see used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Network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Bandwidth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Packets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Block devices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Bandwidth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IOPS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5195" y="434995"/>
            <a:ext cx="5388800" cy="18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925" y="2312101"/>
            <a:ext cx="5388799" cy="142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4362" y="3847674"/>
            <a:ext cx="4862476" cy="12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type="title"/>
          </p:nvPr>
        </p:nvSpPr>
        <p:spPr>
          <a:xfrm>
            <a:off x="487025" y="435000"/>
            <a:ext cx="77217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293" name="Google Shape;293;p37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7"/>
          <p:cNvSpPr txBox="1"/>
          <p:nvPr>
            <p:ph idx="2" type="body"/>
          </p:nvPr>
        </p:nvSpPr>
        <p:spPr>
          <a:xfrm>
            <a:off x="494150" y="1053925"/>
            <a:ext cx="7801200" cy="3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Better automated job </a:t>
            </a:r>
            <a:r>
              <a:rPr lang="en"/>
              <a:t>analysis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Simple score for each job/user/slurm account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Feedback on job script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Automatic alerts and killing jobs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What </a:t>
            </a:r>
            <a:r>
              <a:rPr lang="en"/>
              <a:t>count</a:t>
            </a:r>
            <a:r>
              <a:rPr lang="en"/>
              <a:t> as not using a GPU correctly ?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Improving the </a:t>
            </a:r>
            <a:r>
              <a:rPr lang="en"/>
              <a:t>annual</a:t>
            </a:r>
            <a:r>
              <a:rPr lang="en"/>
              <a:t> allocation process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Improving the next RFP based on the resources being used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Node fail </a:t>
            </a:r>
            <a:r>
              <a:rPr lang="en"/>
              <a:t>additional</a:t>
            </a:r>
            <a:r>
              <a:rPr lang="en"/>
              <a:t> informations from syslog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Tell the user the node died because of a DIMM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Analyse compiled applications by used CPU time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Language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Compiler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Clarification in MIG stats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type="title"/>
          </p:nvPr>
        </p:nvSpPr>
        <p:spPr>
          <a:xfrm>
            <a:off x="487025" y="435000"/>
            <a:ext cx="77217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?</a:t>
            </a:r>
            <a:endParaRPr/>
          </a:p>
        </p:txBody>
      </p:sp>
      <p:sp>
        <p:nvSpPr>
          <p:cNvPr id="300" name="Google Shape;300;p38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8"/>
          <p:cNvSpPr txBox="1"/>
          <p:nvPr>
            <p:ph idx="2" type="body"/>
          </p:nvPr>
        </p:nvSpPr>
        <p:spPr>
          <a:xfrm>
            <a:off x="494150" y="1053925"/>
            <a:ext cx="7801200" cy="3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https://github.com/guilbaults/TrailblazingTurtle/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93925" y="435025"/>
            <a:ext cx="77217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overview of the portal</a:t>
            </a:r>
            <a:endParaRPr/>
          </a:p>
        </p:txBody>
      </p:sp>
      <p:sp>
        <p:nvSpPr>
          <p:cNvPr id="165" name="Google Shape;165;p23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>
            <p:ph idx="2" type="body"/>
          </p:nvPr>
        </p:nvSpPr>
        <p:spPr>
          <a:xfrm>
            <a:off x="0" y="1053925"/>
            <a:ext cx="8295300" cy="3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Live demonstration of a staff view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Public view of some information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https://portail.narval.calculquebec.ca/</a:t>
            </a:r>
            <a:r>
              <a:rPr lang="en"/>
              <a:t> </a:t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225" y="1594823"/>
            <a:ext cx="4216774" cy="3548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494150" y="-94700"/>
            <a:ext cx="77217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overview of the portal</a:t>
            </a:r>
            <a:endParaRPr/>
          </a:p>
        </p:txBody>
      </p:sp>
      <p:sp>
        <p:nvSpPr>
          <p:cNvPr id="173" name="Google Shape;173;p24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>
            <p:ph idx="2" type="body"/>
          </p:nvPr>
        </p:nvSpPr>
        <p:spPr>
          <a:xfrm>
            <a:off x="494150" y="1053925"/>
            <a:ext cx="7801200" cy="3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5" y="384575"/>
            <a:ext cx="8387558" cy="47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65" r="475" t="0"/>
          <a:stretch/>
        </p:blipFill>
        <p:spPr>
          <a:xfrm>
            <a:off x="5274975" y="986250"/>
            <a:ext cx="3869026" cy="41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>
            <p:ph type="title"/>
          </p:nvPr>
        </p:nvSpPr>
        <p:spPr>
          <a:xfrm>
            <a:off x="487025" y="435000"/>
            <a:ext cx="77217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and collectors</a:t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>
            <p:ph idx="2" type="body"/>
          </p:nvPr>
        </p:nvSpPr>
        <p:spPr>
          <a:xfrm>
            <a:off x="494150" y="911500"/>
            <a:ext cx="7801200" cy="3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The portal: </a:t>
            </a:r>
            <a:r>
              <a:rPr lang="en" u="sng">
                <a:solidFill>
                  <a:schemeClr val="hlink"/>
                </a:solidFill>
                <a:hlinkClick r:id="rId4"/>
              </a:rPr>
              <a:t>github.com/guilbaults/TrailblazingTurtle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slurm-job-exporter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n</a:t>
            </a:r>
            <a:r>
              <a:rPr lang="en" u="sng">
                <a:solidFill>
                  <a:schemeClr val="hlink"/>
                </a:solidFill>
                <a:hlinkClick r:id="rId7"/>
              </a:rPr>
              <a:t>ode_exporter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s</a:t>
            </a:r>
            <a:r>
              <a:rPr lang="en" u="sng">
                <a:solidFill>
                  <a:schemeClr val="hlink"/>
                </a:solidFill>
                <a:hlinkClick r:id="rId9"/>
              </a:rPr>
              <a:t>lurm-exporter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lustre_exporter</a:t>
            </a:r>
            <a:r>
              <a:rPr lang="en"/>
              <a:t> + </a:t>
            </a:r>
            <a:r>
              <a:rPr lang="en" u="sng">
                <a:solidFill>
                  <a:schemeClr val="hlink"/>
                </a:solidFill>
                <a:hlinkClick r:id="rId11"/>
              </a:rPr>
              <a:t>lustre_exporter_slurm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u="sng">
                <a:solidFill>
                  <a:schemeClr val="hlink"/>
                </a:solidFill>
                <a:hlinkClick r:id="rId12"/>
              </a:rPr>
              <a:t>redfish_exporter</a:t>
            </a:r>
            <a:r>
              <a:rPr lang="en"/>
              <a:t> (power by node)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u="sng">
                <a:solidFill>
                  <a:schemeClr val="hlink"/>
                </a:solidFill>
                <a:hlinkClick r:id="rId13"/>
              </a:rPr>
              <a:t>libvirtd_exporter</a:t>
            </a:r>
            <a:r>
              <a:rPr lang="en"/>
              <a:t> (openstack)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u="sng">
                <a:solidFill>
                  <a:schemeClr val="hlink"/>
                </a:solidFill>
                <a:hlinkClick r:id="rId14"/>
              </a:rPr>
              <a:t>pcm-sensor-server</a:t>
            </a:r>
            <a:r>
              <a:rPr lang="en"/>
              <a:t> (Intel IPC/NUMA/Mem)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487025" y="435000"/>
            <a:ext cx="33420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Prometheus</a:t>
            </a:r>
            <a:endParaRPr/>
          </a:p>
        </p:txBody>
      </p:sp>
      <p:sp>
        <p:nvSpPr>
          <p:cNvPr id="189" name="Google Shape;189;p26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6"/>
          <p:cNvSpPr txBox="1"/>
          <p:nvPr>
            <p:ph idx="2" type="body"/>
          </p:nvPr>
        </p:nvSpPr>
        <p:spPr>
          <a:xfrm>
            <a:off x="494150" y="1053925"/>
            <a:ext cx="3342000" cy="3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1866 nodes monitored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200k metrics per second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1 VM per cluster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50GB of ram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6 cores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300GB of local disk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10 IOPS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Cardinality is not a issue for jobstats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Recorder rules to generate sums</a:t>
            </a:r>
            <a:endParaRPr/>
          </a:p>
        </p:txBody>
      </p:sp>
      <p:sp>
        <p:nvSpPr>
          <p:cNvPr id="191" name="Google Shape;191;p26"/>
          <p:cNvSpPr txBox="1"/>
          <p:nvPr>
            <p:ph type="title"/>
          </p:nvPr>
        </p:nvSpPr>
        <p:spPr>
          <a:xfrm>
            <a:off x="4082675" y="435000"/>
            <a:ext cx="33420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Thanos</a:t>
            </a:r>
            <a:endParaRPr/>
          </a:p>
        </p:txBody>
      </p:sp>
      <p:sp>
        <p:nvSpPr>
          <p:cNvPr id="192" name="Google Shape;192;p26"/>
          <p:cNvSpPr txBox="1"/>
          <p:nvPr>
            <p:ph idx="2" type="body"/>
          </p:nvPr>
        </p:nvSpPr>
        <p:spPr>
          <a:xfrm>
            <a:off x="3930250" y="1053925"/>
            <a:ext cx="4904400" cy="3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Plugin over Prometheus for archival and multiple endpoints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3.5+ clusters monitored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27TB in S3 (ceph)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6 months of retention for everything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Rewrite after 6 months to remove some stats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Downsampling is disabled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Downsampling increase storage req.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Too many small jobs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Queries over the last year are rare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487025" y="206400"/>
            <a:ext cx="77217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prototype and exploration in Grafana</a:t>
            </a:r>
            <a:endParaRPr/>
          </a:p>
        </p:txBody>
      </p:sp>
      <p:sp>
        <p:nvSpPr>
          <p:cNvPr id="198" name="Google Shape;198;p27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75" y="1358700"/>
            <a:ext cx="8758502" cy="3784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/>
        </p:nvSpPr>
        <p:spPr>
          <a:xfrm>
            <a:off x="237900" y="744725"/>
            <a:ext cx="64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Simple query to get the 10 worst memory waster by 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user friendly and only available to sysadmins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487025" y="435000"/>
            <a:ext cx="77217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slurm-job-exporter</a:t>
            </a:r>
            <a:endParaRPr/>
          </a:p>
        </p:txBody>
      </p:sp>
      <p:sp>
        <p:nvSpPr>
          <p:cNvPr id="206" name="Google Shape;206;p28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8"/>
          <p:cNvSpPr txBox="1"/>
          <p:nvPr>
            <p:ph idx="2" type="body"/>
          </p:nvPr>
        </p:nvSpPr>
        <p:spPr>
          <a:xfrm>
            <a:off x="494150" y="1053925"/>
            <a:ext cx="7801200" cy="3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cgroups statistics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CPU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Memory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Application name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Processes and threads count</a:t>
            </a:r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57200"/>
            <a:ext cx="4613775" cy="19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182" y="2876070"/>
            <a:ext cx="4549399" cy="18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98350"/>
            <a:ext cx="3280901" cy="264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487025" y="435000"/>
            <a:ext cx="77217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slurm-job-exporter</a:t>
            </a:r>
            <a:endParaRPr/>
          </a:p>
        </p:txBody>
      </p:sp>
      <p:sp>
        <p:nvSpPr>
          <p:cNvPr id="216" name="Google Shape;216;p29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9"/>
          <p:cNvSpPr txBox="1"/>
          <p:nvPr>
            <p:ph idx="2" type="body"/>
          </p:nvPr>
        </p:nvSpPr>
        <p:spPr>
          <a:xfrm>
            <a:off x="494150" y="1053925"/>
            <a:ext cx="7801200" cy="3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Nvidia DCGM, include MIG stats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SM active/occupied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FP64/32/16/Tensors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Memory bandwidth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PCIe and Nvlink bandwidth</a:t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225" y="-1"/>
            <a:ext cx="4613776" cy="188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850" y="2736500"/>
            <a:ext cx="4959299" cy="240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8175" y="2436500"/>
            <a:ext cx="4198548" cy="193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487025" y="435000"/>
            <a:ext cx="387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node_exporter</a:t>
            </a:r>
            <a:endParaRPr/>
          </a:p>
        </p:txBody>
      </p:sp>
      <p:sp>
        <p:nvSpPr>
          <p:cNvPr id="226" name="Google Shape;226;p30"/>
          <p:cNvSpPr txBox="1"/>
          <p:nvPr>
            <p:ph idx="1" type="subTitle"/>
          </p:nvPr>
        </p:nvSpPr>
        <p:spPr>
          <a:xfrm>
            <a:off x="493925" y="45298"/>
            <a:ext cx="24900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 txBox="1"/>
          <p:nvPr>
            <p:ph idx="2" type="body"/>
          </p:nvPr>
        </p:nvSpPr>
        <p:spPr>
          <a:xfrm>
            <a:off x="494150" y="1053925"/>
            <a:ext cx="3863400" cy="3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Local disk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IOPS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Bandwidth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Used space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Network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Ethernet and Infiniband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Unix load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CPU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Memory + NUMA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ZFS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Grafana node-exporter full</a:t>
            </a:r>
            <a:endParaRPr/>
          </a:p>
        </p:txBody>
      </p:sp>
      <p:sp>
        <p:nvSpPr>
          <p:cNvPr id="228" name="Google Shape;228;p30"/>
          <p:cNvSpPr txBox="1"/>
          <p:nvPr>
            <p:ph type="title"/>
          </p:nvPr>
        </p:nvSpPr>
        <p:spPr>
          <a:xfrm>
            <a:off x="4463675" y="455388"/>
            <a:ext cx="38706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redfish_exporter</a:t>
            </a:r>
            <a:endParaRPr/>
          </a:p>
        </p:txBody>
      </p:sp>
      <p:sp>
        <p:nvSpPr>
          <p:cNvPr id="229" name="Google Shape;229;p30"/>
          <p:cNvSpPr txBox="1"/>
          <p:nvPr>
            <p:ph idx="2" type="body"/>
          </p:nvPr>
        </p:nvSpPr>
        <p:spPr>
          <a:xfrm>
            <a:off x="4470800" y="1074313"/>
            <a:ext cx="3863400" cy="3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Power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iDRAC does some averaging over time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Fans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Temperature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ésentation Calcul Québec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